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5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5A9"/>
    <a:srgbClr val="D7A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6EEE9-7E18-A04D-8852-AE8790E9E050}" v="6" dt="2026-02-04T01:06:16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60"/>
    <p:restoredTop sz="94544"/>
  </p:normalViewPr>
  <p:slideViewPr>
    <p:cSldViewPr snapToGrid="0">
      <p:cViewPr varScale="1">
        <p:scale>
          <a:sx n="81" d="100"/>
          <a:sy n="81" d="100"/>
        </p:scale>
        <p:origin x="21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ker, Jason Kent" userId="4359f18f-4ba4-49cc-86e6-7a272b666009" providerId="ADAL" clId="{161072BA-44C5-5E5A-BB8E-0E3C51FC4705}"/>
    <pc:docChg chg="undo custSel addSld delSld modSld addSection delSection">
      <pc:chgData name="Rooker, Jason Kent" userId="4359f18f-4ba4-49cc-86e6-7a272b666009" providerId="ADAL" clId="{161072BA-44C5-5E5A-BB8E-0E3C51FC4705}" dt="2026-02-04T01:07:33.536" v="1983" actId="20577"/>
      <pc:docMkLst>
        <pc:docMk/>
      </pc:docMkLst>
      <pc:sldChg chg="addSp modSp mod">
        <pc:chgData name="Rooker, Jason Kent" userId="4359f18f-4ba4-49cc-86e6-7a272b666009" providerId="ADAL" clId="{161072BA-44C5-5E5A-BB8E-0E3C51FC4705}" dt="2026-01-10T15:50:08.882" v="282" actId="20577"/>
        <pc:sldMkLst>
          <pc:docMk/>
          <pc:sldMk cId="80395453" sldId="257"/>
        </pc:sldMkLst>
        <pc:spChg chg="add mod">
          <ac:chgData name="Rooker, Jason Kent" userId="4359f18f-4ba4-49cc-86e6-7a272b666009" providerId="ADAL" clId="{161072BA-44C5-5E5A-BB8E-0E3C51FC4705}" dt="2026-01-10T15:50:08.882" v="282" actId="20577"/>
          <ac:spMkLst>
            <pc:docMk/>
            <pc:sldMk cId="80395453" sldId="257"/>
            <ac:spMk id="4" creationId="{9C3D52FC-81BB-57F3-9C53-46F19E9A3BF6}"/>
          </ac:spMkLst>
        </pc:spChg>
      </pc:sldChg>
      <pc:sldChg chg="addSp modSp mod">
        <pc:chgData name="Rooker, Jason Kent" userId="4359f18f-4ba4-49cc-86e6-7a272b666009" providerId="ADAL" clId="{161072BA-44C5-5E5A-BB8E-0E3C51FC4705}" dt="2026-01-10T15:51:32.272" v="466" actId="20577"/>
        <pc:sldMkLst>
          <pc:docMk/>
          <pc:sldMk cId="3133669114" sldId="258"/>
        </pc:sldMkLst>
        <pc:spChg chg="add mod">
          <ac:chgData name="Rooker, Jason Kent" userId="4359f18f-4ba4-49cc-86e6-7a272b666009" providerId="ADAL" clId="{161072BA-44C5-5E5A-BB8E-0E3C51FC4705}" dt="2026-01-10T15:51:32.272" v="466" actId="20577"/>
          <ac:spMkLst>
            <pc:docMk/>
            <pc:sldMk cId="3133669114" sldId="258"/>
            <ac:spMk id="3" creationId="{2DEF86F5-6523-B5BC-7EF5-BECC67132F7C}"/>
          </ac:spMkLst>
        </pc:spChg>
      </pc:sldChg>
      <pc:sldChg chg="addSp modSp mod">
        <pc:chgData name="Rooker, Jason Kent" userId="4359f18f-4ba4-49cc-86e6-7a272b666009" providerId="ADAL" clId="{161072BA-44C5-5E5A-BB8E-0E3C51FC4705}" dt="2026-01-10T15:51:02.724" v="395" actId="20577"/>
        <pc:sldMkLst>
          <pc:docMk/>
          <pc:sldMk cId="2404628823" sldId="259"/>
        </pc:sldMkLst>
        <pc:spChg chg="add mod">
          <ac:chgData name="Rooker, Jason Kent" userId="4359f18f-4ba4-49cc-86e6-7a272b666009" providerId="ADAL" clId="{161072BA-44C5-5E5A-BB8E-0E3C51FC4705}" dt="2026-01-10T15:51:02.724" v="395" actId="20577"/>
          <ac:spMkLst>
            <pc:docMk/>
            <pc:sldMk cId="2404628823" sldId="259"/>
            <ac:spMk id="5" creationId="{D1F150B3-51AA-C917-A090-CC35B104FF16}"/>
          </ac:spMkLst>
        </pc:spChg>
      </pc:sldChg>
      <pc:sldChg chg="addSp modSp mod">
        <pc:chgData name="Rooker, Jason Kent" userId="4359f18f-4ba4-49cc-86e6-7a272b666009" providerId="ADAL" clId="{161072BA-44C5-5E5A-BB8E-0E3C51FC4705}" dt="2026-02-04T00:55:18.645" v="1278" actId="20577"/>
        <pc:sldMkLst>
          <pc:docMk/>
          <pc:sldMk cId="1002201820" sldId="260"/>
        </pc:sldMkLst>
        <pc:spChg chg="mod">
          <ac:chgData name="Rooker, Jason Kent" userId="4359f18f-4ba4-49cc-86e6-7a272b666009" providerId="ADAL" clId="{161072BA-44C5-5E5A-BB8E-0E3C51FC4705}" dt="2026-02-04T00:55:18.645" v="1278" actId="20577"/>
          <ac:spMkLst>
            <pc:docMk/>
            <pc:sldMk cId="1002201820" sldId="260"/>
            <ac:spMk id="3" creationId="{E147704E-5079-27C3-8D44-80C1FDFECFE0}"/>
          </ac:spMkLst>
        </pc:spChg>
        <pc:spChg chg="add mod">
          <ac:chgData name="Rooker, Jason Kent" userId="4359f18f-4ba4-49cc-86e6-7a272b666009" providerId="ADAL" clId="{161072BA-44C5-5E5A-BB8E-0E3C51FC4705}" dt="2026-01-10T15:51:58.361" v="517" actId="20577"/>
          <ac:spMkLst>
            <pc:docMk/>
            <pc:sldMk cId="1002201820" sldId="260"/>
            <ac:spMk id="4" creationId="{2040B60F-8512-F9E5-733E-077FF4869A8D}"/>
          </ac:spMkLst>
        </pc:spChg>
      </pc:sldChg>
      <pc:sldChg chg="addSp modSp mod">
        <pc:chgData name="Rooker, Jason Kent" userId="4359f18f-4ba4-49cc-86e6-7a272b666009" providerId="ADAL" clId="{161072BA-44C5-5E5A-BB8E-0E3C51FC4705}" dt="2026-02-04T01:06:48.267" v="1910" actId="20577"/>
        <pc:sldMkLst>
          <pc:docMk/>
          <pc:sldMk cId="472868893" sldId="261"/>
        </pc:sldMkLst>
        <pc:spChg chg="add mod">
          <ac:chgData name="Rooker, Jason Kent" userId="4359f18f-4ba4-49cc-86e6-7a272b666009" providerId="ADAL" clId="{161072BA-44C5-5E5A-BB8E-0E3C51FC4705}" dt="2026-02-04T01:06:48.267" v="1910" actId="20577"/>
          <ac:spMkLst>
            <pc:docMk/>
            <pc:sldMk cId="472868893" sldId="261"/>
            <ac:spMk id="3" creationId="{25F9FBB1-92F6-CDB2-C844-BEE50B224515}"/>
          </ac:spMkLst>
        </pc:spChg>
        <pc:spChg chg="mod">
          <ac:chgData name="Rooker, Jason Kent" userId="4359f18f-4ba4-49cc-86e6-7a272b666009" providerId="ADAL" clId="{161072BA-44C5-5E5A-BB8E-0E3C51FC4705}" dt="2026-02-04T00:57:17.454" v="1503" actId="1076"/>
          <ac:spMkLst>
            <pc:docMk/>
            <pc:sldMk cId="472868893" sldId="261"/>
            <ac:spMk id="6" creationId="{E11E1A49-A275-76BB-67E5-58E94795232F}"/>
          </ac:spMkLst>
        </pc:spChg>
      </pc:sldChg>
      <pc:sldChg chg="del">
        <pc:chgData name="Rooker, Jason Kent" userId="4359f18f-4ba4-49cc-86e6-7a272b666009" providerId="ADAL" clId="{161072BA-44C5-5E5A-BB8E-0E3C51FC4705}" dt="2026-02-04T00:58:13.206" v="1506" actId="2696"/>
        <pc:sldMkLst>
          <pc:docMk/>
          <pc:sldMk cId="436897474" sldId="262"/>
        </pc:sldMkLst>
      </pc:sldChg>
      <pc:sldChg chg="del">
        <pc:chgData name="Rooker, Jason Kent" userId="4359f18f-4ba4-49cc-86e6-7a272b666009" providerId="ADAL" clId="{161072BA-44C5-5E5A-BB8E-0E3C51FC4705}" dt="2026-02-04T00:58:22.021" v="1507" actId="2696"/>
        <pc:sldMkLst>
          <pc:docMk/>
          <pc:sldMk cId="3982692534" sldId="263"/>
        </pc:sldMkLst>
      </pc:sldChg>
      <pc:sldChg chg="addSp delSp modSp new mod">
        <pc:chgData name="Rooker, Jason Kent" userId="4359f18f-4ba4-49cc-86e6-7a272b666009" providerId="ADAL" clId="{161072BA-44C5-5E5A-BB8E-0E3C51FC4705}" dt="2026-02-04T01:07:33.536" v="1983" actId="20577"/>
        <pc:sldMkLst>
          <pc:docMk/>
          <pc:sldMk cId="1110051842" sldId="264"/>
        </pc:sldMkLst>
        <pc:spChg chg="mod">
          <ac:chgData name="Rooker, Jason Kent" userId="4359f18f-4ba4-49cc-86e6-7a272b666009" providerId="ADAL" clId="{161072BA-44C5-5E5A-BB8E-0E3C51FC4705}" dt="2026-01-10T15:28:34.677" v="17" actId="20577"/>
          <ac:spMkLst>
            <pc:docMk/>
            <pc:sldMk cId="1110051842" sldId="264"/>
            <ac:spMk id="2" creationId="{7C9AF5BA-8CEC-31D8-A98E-6FD9C6822D5E}"/>
          </ac:spMkLst>
        </pc:spChg>
        <pc:spChg chg="mod">
          <ac:chgData name="Rooker, Jason Kent" userId="4359f18f-4ba4-49cc-86e6-7a272b666009" providerId="ADAL" clId="{161072BA-44C5-5E5A-BB8E-0E3C51FC4705}" dt="2026-02-04T01:07:33.536" v="1983" actId="20577"/>
          <ac:spMkLst>
            <pc:docMk/>
            <pc:sldMk cId="1110051842" sldId="264"/>
            <ac:spMk id="3" creationId="{1A78ED71-F11F-E5A7-D77C-0AD0E1EC7B9B}"/>
          </ac:spMkLst>
        </pc:spChg>
      </pc:sldChg>
      <pc:sldChg chg="addSp delSp modSp new mod">
        <pc:chgData name="Rooker, Jason Kent" userId="4359f18f-4ba4-49cc-86e6-7a272b666009" providerId="ADAL" clId="{161072BA-44C5-5E5A-BB8E-0E3C51FC4705}" dt="2026-02-04T01:06:41.667" v="1908" actId="20577"/>
        <pc:sldMkLst>
          <pc:docMk/>
          <pc:sldMk cId="1708193655" sldId="265"/>
        </pc:sldMkLst>
        <pc:spChg chg="mod">
          <ac:chgData name="Rooker, Jason Kent" userId="4359f18f-4ba4-49cc-86e6-7a272b666009" providerId="ADAL" clId="{161072BA-44C5-5E5A-BB8E-0E3C51FC4705}" dt="2026-02-04T01:00:40.124" v="1517" actId="20577"/>
          <ac:spMkLst>
            <pc:docMk/>
            <pc:sldMk cId="1708193655" sldId="265"/>
            <ac:spMk id="2" creationId="{80A6983D-AB1F-9DB1-4932-1C1EE75B8DCD}"/>
          </ac:spMkLst>
        </pc:spChg>
        <pc:spChg chg="add del mod">
          <ac:chgData name="Rooker, Jason Kent" userId="4359f18f-4ba4-49cc-86e6-7a272b666009" providerId="ADAL" clId="{161072BA-44C5-5E5A-BB8E-0E3C51FC4705}" dt="2026-02-04T01:05:45.417" v="1838" actId="20577"/>
          <ac:spMkLst>
            <pc:docMk/>
            <pc:sldMk cId="1708193655" sldId="265"/>
            <ac:spMk id="3" creationId="{23F8DD1B-5A93-E40B-6E25-2EE20DA2EFFD}"/>
          </ac:spMkLst>
        </pc:spChg>
        <pc:spChg chg="add mod">
          <ac:chgData name="Rooker, Jason Kent" userId="4359f18f-4ba4-49cc-86e6-7a272b666009" providerId="ADAL" clId="{161072BA-44C5-5E5A-BB8E-0E3C51FC4705}" dt="2026-02-04T01:06:41.667" v="1908" actId="20577"/>
          <ac:spMkLst>
            <pc:docMk/>
            <pc:sldMk cId="1708193655" sldId="265"/>
            <ac:spMk id="10" creationId="{1C920A5E-DD17-DDCD-F962-D0B79B710E5D}"/>
          </ac:spMkLst>
        </pc:spChg>
        <pc:picChg chg="add mod">
          <ac:chgData name="Rooker, Jason Kent" userId="4359f18f-4ba4-49cc-86e6-7a272b666009" providerId="ADAL" clId="{161072BA-44C5-5E5A-BB8E-0E3C51FC4705}" dt="2026-02-04T01:02:16.654" v="1527" actId="931"/>
          <ac:picMkLst>
            <pc:docMk/>
            <pc:sldMk cId="1708193655" sldId="265"/>
            <ac:picMk id="5" creationId="{67226CE9-2749-0E2C-8470-87CFEDDD771E}"/>
          </ac:picMkLst>
        </pc:picChg>
        <pc:picChg chg="add mod">
          <ac:chgData name="Rooker, Jason Kent" userId="4359f18f-4ba4-49cc-86e6-7a272b666009" providerId="ADAL" clId="{161072BA-44C5-5E5A-BB8E-0E3C51FC4705}" dt="2026-02-04T01:02:39.867" v="1532" actId="931"/>
          <ac:picMkLst>
            <pc:docMk/>
            <pc:sldMk cId="1708193655" sldId="265"/>
            <ac:picMk id="7" creationId="{70CF3618-48B5-F307-7FC0-1F6F91E8B07E}"/>
          </ac:picMkLst>
        </pc:picChg>
        <pc:picChg chg="add mod">
          <ac:chgData name="Rooker, Jason Kent" userId="4359f18f-4ba4-49cc-86e6-7a272b666009" providerId="ADAL" clId="{161072BA-44C5-5E5A-BB8E-0E3C51FC4705}" dt="2026-02-04T01:06:06.204" v="1844" actId="1076"/>
          <ac:picMkLst>
            <pc:docMk/>
            <pc:sldMk cId="1708193655" sldId="265"/>
            <ac:picMk id="9" creationId="{DCEA69DE-881E-5E9D-36D8-3FF387055DC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22:53:05.6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1 184 24575,'0'56'0,"0"10"0,0 20 0,0-14 0,0 1 0,2-5 0,0-9 0,3 7 0,-1-14 0,-1-6 0,-1-2 0,-2-2 0,2 1 0,1-1 0,1 0 0,-1-1 0,0-1 0,-1-1 0,-2 0 0,2 0 0,0-3 0,1-2 0,-1-2 0,0-2 0,0 0 0,0 1 0,2-1 0,-1 2 0,1-2 0,1 0 0,-1-3 0,-1-4 0,1-1 0,-1-2 0,1-1 0,0-1 0,-2-1 0,1-1 0,0 0 0,1 2 0,0 0 0,-1-1 0,1-2 0,-2-1 0,0 2 0,-1 2 0,1 0 0,6-4 0,17-7 0,8-5 0,28-6 0,33-6 0,-35 2 0,2 0 0,11-3 0,1 0 0,0 0 0,-2 0 0,-5 1 0,-1 1 0,-4 1 0,0 1 0,-3 1 0,0 1 0,-3 0 0,-1 1 0,0 1 0,-1 1 0,-2 0 0,0 1 0,42 1 0,-6 0 0,-4 0 0,-2 0 0,4 0 0,2 0 0,4 0 0,0 0 0,-2 0 0,-2 0 0,-5 0 0,-1 1 0,3 2 0,1 0 0,6-1 0,0-1 0,-7-1 0,-4 0 0,-6 2 0,-3 1 0,-1-1 0,1 0 0,1-2 0,1 0 0,-2 0 0,-2 0 0,-3 0 0,-2 0 0,2 0 0,-2 0 0,0 0 0,0 0 0,-2 0 0,-1 0 0,-4 0 0,4 0 0,3 0 0,1 0 0,3-1 0,-4-1 0,-5 0 0,-4-1 0,-6 1 0,-4-1 0,-1 1 0,-3-1 0,0 2 0,-1 1 0,-1 0 0,2 0 0,0 0 0,2 0 0,2 0 0,-1 0 0,1 0 0,1 0 0,3 0 0,1 0 0,-2 0 0,-2 2 0,1 1 0,0 4 0,3 0 0,6 0 0,2 0 0,3-1 0,0 1 0,-3 0 0,3-1 0,-1 1 0,-2-1 0,-6-1 0,-10 2 0,-6-3 0,-5 0 0,-1 1 0,1-1 0,1 1 0,-1 0 0,-1-1 0,0-1 0,2 0 0,-1 1 0,2 2 0,-3-1 0,-4-1 0,-1 0 0,-3-2 0,1 0 0,2 2 0,-3-2 0,-1 0 0,-3 0 0,-1-1 0,1 1 0,1 0 0,-1 2 0,0-2 0,-2 0 0,0 2 0,0-2 0,0 0 0,0 0 0,0-2 0,-1 0 0,1 0 0,-2 0 0,-2 2 0,-2 0 0,-3-2 0,-2-3 0,-2-3 0,-3-17 0,0-24 0,2-29 0,1 23 0,0-4 0,1-5 0,1-1 0,-1 0 0,1 2 0,-1 9 0,0 4 0,1-21 0,-2 32 0,-2 19 0,-1 1 0,0-19 0,1-28 0,2-25 0,-1 36 0,-1-1 0,2-44 0,-2 18 0,1 24 0,0 24 0,0 13 0,0 3 0,-2-4 0,0-5 0,0-5 0,0-3 0,0 0 0,0 1 0,0 4 0,0 7 0,-1 8 0,-6 6 0,-11 2 0,-6 2 0,-14-4 0,-10-4 0,-6 1 0,-13-4 0,0 1 0,-4-2 0,-3-3 0,-3-1 0,-2-4 0,4 0 0,6 0 0,8 3 0,8 4 0,4 0 0,0-1 0,-1 0 0,0 1 0,4 3 0,5 3 0,1 1 0,0 2 0,-4 0 0,-1 1 0,-1 2 0,0 2 0,-1 2 0,1 0 0,0 0 0,3 0 0,3 0 0,2 0 0,2 0 0,-2 0 0,-2 0 0,-4 0 0,-2 0 0,-1 0 0,0 0 0,-3 0 0,1 0 0,3 0 0,4 0 0,6 0 0,1 0 0,-3 2 0,-2 1 0,-2-1 0,-1 2 0,-2-1 0,-2-1 0,-5 2 0,-2 1 0,1 0 0,1 0 0,3 0 0,3-1 0,4 2 0,1 1 0,2 0 0,1 0 0,-2 1 0,-1-1 0,-5 1 0,-6-1 0,-6 0 0,-6-1 0,-4 0 0,-4 1 0,-2 2 0,2 1 0,2 0 0,2 1 0,-4-2 0,-7 0 0,-5 0 0,-7 1 0,-1 0 0,3 0 0,5-2 0,6-1 0,4-2 0,6-2 0,3-1 0,4-2 0,-2 0 0,-5 0 0,-3 0 0,-2 0 0,8 0 0,5 0 0,7 0 0,3 0 0,0 0 0,-1-2 0,-3-2 0,-1-3 0,-2-2 0,0-1 0,-1 0 0,3 3 0,2 0 0,7 3 0,8 1 0,8 1 0,9 2 0,4-1 0,-1-1 0,-7 0 0,-10 0 0,-3 2 0,-6 0 0,1 0 0,-3 0 0,-3 0 0,3-2 0,5-1 0,5 1 0,-1 0 0,-7 2 0,-10 0 0,-7 0 0,1-2 0,0 0 0,6-1 0,5 2 0,5-1 0,4 0 0,4-1 0,6 1 0,4 0 0,5 0 0,4 0 0,5 0 0,2 2 0,1 0 0,-3 0 0,0 0 0,-1 0 0,1 0 0,3 0 0,3 0 0,2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18D0-DDD4-F5D7-67CF-593EFD63C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A875D-38C9-199E-CA84-31CD91470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5C8FF-F762-9261-F856-E4823CBA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5D91E-B0A0-E29F-BF34-E1CF167D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28FB4-D7D7-51D2-5E9C-63EBFC97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7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3D6C-77BC-F6B0-73B9-51B801A3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95AE8-3515-7631-9181-D2D943CA2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DBF5-95FB-13E4-633E-12A9A3125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1FE15-1EF6-80C8-FC09-AB79BFB0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53459-974F-F678-979E-4C1B131F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E425D9-7F71-6C99-F571-5FCDD0C1A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6F054-1282-9BDB-04C4-587A0BF36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F5E96-E76C-29B1-01A5-7A2560C1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8DFE9-DB54-2384-C73D-4E5C76D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C4226-1549-29BC-49AB-036DACA6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A5BF-2AF3-4A14-D3D6-A6CFD800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19193-5F0C-1D67-7215-9EA6673EF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E0229-6734-7191-9D35-3371FDE2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E5FAE-F6CA-BF08-E130-8981AE8E7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8775-6197-BFA9-4A5D-ACD98C58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2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6DC-BDF7-B2A5-9E3D-1E9B1321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DB320-F42F-F9E8-B1D8-413136DE8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64E8-4059-168C-D7EE-346CAC1A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AE45-8E2B-6811-F500-1227417D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9BB35-2B67-2AB0-1929-6B8EEEA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9A2A-E72D-D36C-B5B3-A9616A9B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7A4A-568B-A6DD-36D2-0EF935569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ED1C6-2135-4F86-DDE3-499B3651A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A9D14-6027-8AFA-E1C6-2BA250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19D07-2200-42DE-B478-9FA8D45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CE957-408F-4A13-A118-A11D9FF9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5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51A1-7960-A1B4-2C7C-E2D8C17BB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9C659-4F50-05DC-CB9D-95342B2B2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9FDAB-B0A2-8961-C2C4-F21326A65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E77C-5CA9-F142-3F72-7756EBA2B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9BC898-EED3-8F15-D317-ABEF55F58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4DD9A-1CFD-66FB-D2D0-AE343862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28318F-70B5-C5EF-DF97-BD0BD910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1FDEC-DC90-B385-187C-1F81EBBE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6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44C8-5D65-92D8-40EC-8ED2CC1B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C84A7-6D66-9ADC-732E-2AB8F8D7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C61A9-3395-69A1-86B1-07FA83B5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FB42B-C0DB-41F5-427E-683230D1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4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CE382-82A5-3BEE-99E7-94B71185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52367-26AD-55CE-F0A9-3E91F3B2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09AF-3846-1597-2A2F-AEAC0309B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6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5D11-0C91-977A-448E-29E4A9C1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57B10-B20C-DE65-C0BA-78A991A4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6D072-13B9-EDFA-8284-7DBDB3573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5FBFD-89E5-6C80-879D-FD1810CF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07A8E-6993-25E3-48CE-38F53421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ADCEA-FCED-49C8-93B2-9C6CBCD6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6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DBBC-E6BB-34DA-33DF-7064C9FC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C77AE-ABE2-0805-ED47-88D0237AA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4D02A-E31C-48D0-466A-BFF949A21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87AC0-B7C8-5A02-1516-065ABDD1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0C5D9-E45B-22C1-0810-BF9613D5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7AB3E-51C9-D1F9-9085-5237D734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5A9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4B42F-869A-89F6-9692-1FAC5811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B06E1-08AB-1D90-6FE4-C698E49AC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EB60A-0A97-BBA2-AAD4-ED90E7B94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6B275F-9954-0E44-9F67-FEE6728AC4EC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6C9E7-A6D3-57A5-9004-5B9C9F78E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E27A2-6ADC-6D63-8910-5E2A3D1F2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3143-CFDC-6A01-BA83-E008D8B24D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Findings on Current Drag and Incoherence in a Kelp Forest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5DDF68-AE12-0C4C-B733-894D9417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9200" y="3628570"/>
            <a:ext cx="4673600" cy="2387600"/>
          </a:xfrm>
        </p:spPr>
        <p:txBody>
          <a:bodyPr/>
          <a:lstStyle/>
          <a:p>
            <a:r>
              <a:rPr lang="en-US" dirty="0"/>
              <a:t>By Jason Rooker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044B6-1CBB-37E7-CFA3-F10222884B78}"/>
              </a:ext>
            </a:extLst>
          </p:cNvPr>
          <p:cNvSpPr txBox="1"/>
          <p:nvPr/>
        </p:nvSpPr>
        <p:spPr>
          <a:xfrm>
            <a:off x="2278743" y="5673112"/>
            <a:ext cx="3817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Derek Grimes</a:t>
            </a:r>
          </a:p>
          <a:p>
            <a:endParaRPr lang="en-US" dirty="0"/>
          </a:p>
          <a:p>
            <a:r>
              <a:rPr lang="en-US" dirty="0"/>
              <a:t>January 2026</a:t>
            </a:r>
          </a:p>
        </p:txBody>
      </p:sp>
      <p:pic>
        <p:nvPicPr>
          <p:cNvPr id="1026" name="Picture 2" descr="Workshops, meetings, and courses – Seasick Suanda">
            <a:extLst>
              <a:ext uri="{FF2B5EF4-FFF2-40B4-BE49-F238E27FC236}">
                <a16:creationId xmlns:a16="http://schemas.microsoft.com/office/drawing/2014/main" id="{CD37AA0A-F465-0B40-F324-3A89407F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4975019"/>
            <a:ext cx="1832429" cy="183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52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B73E-6808-3F39-20A7-24A19608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DAAC-2BD4-E801-6BF4-99549826F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123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Four ADCPs were used for this analysis. </a:t>
            </a:r>
          </a:p>
          <a:p>
            <a:r>
              <a:rPr lang="en-US" dirty="0"/>
              <a:t>2 x Signature 1000</a:t>
            </a:r>
          </a:p>
          <a:p>
            <a:r>
              <a:rPr lang="en-US" dirty="0" err="1"/>
              <a:t>AquaDopp</a:t>
            </a:r>
            <a:r>
              <a:rPr lang="en-US" dirty="0"/>
              <a:t> 1Mhz</a:t>
            </a:r>
          </a:p>
          <a:p>
            <a:r>
              <a:rPr lang="en-US" dirty="0"/>
              <a:t>Vector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Signature was located at M1, all others were near M2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B73BAF-F61B-FA07-4D85-380EB00D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70" y="1302167"/>
            <a:ext cx="6084751" cy="47153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580E1-169A-C0C0-72CB-BA08D44563B8}"/>
              </a:ext>
            </a:extLst>
          </p:cNvPr>
          <p:cNvSpPr/>
          <p:nvPr/>
        </p:nvSpPr>
        <p:spPr>
          <a:xfrm>
            <a:off x="9357902" y="4419598"/>
            <a:ext cx="618925" cy="461665"/>
          </a:xfrm>
          <a:prstGeom prst="rect">
            <a:avLst/>
          </a:prstGeom>
          <a:solidFill>
            <a:schemeClr val="accent5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09925-8B0C-447E-8B6D-C0CE8D2CACA5}"/>
              </a:ext>
            </a:extLst>
          </p:cNvPr>
          <p:cNvSpPr/>
          <p:nvPr/>
        </p:nvSpPr>
        <p:spPr>
          <a:xfrm>
            <a:off x="6390475" y="4415969"/>
            <a:ext cx="618925" cy="461665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048DFE-6920-AB7F-6E2E-C5533452AF8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699937" y="3788229"/>
            <a:ext cx="182880" cy="627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81B68-E426-8D49-6348-EFB1B84C886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913810" y="3659831"/>
            <a:ext cx="753555" cy="75976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3D52FC-81BB-57F3-9C53-46F19E9A3BF6}"/>
              </a:ext>
            </a:extLst>
          </p:cNvPr>
          <p:cNvSpPr txBox="1"/>
          <p:nvPr/>
        </p:nvSpPr>
        <p:spPr>
          <a:xfrm>
            <a:off x="5647870" y="6257581"/>
            <a:ext cx="608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1: Map of study area</a:t>
            </a:r>
          </a:p>
        </p:txBody>
      </p:sp>
    </p:spTree>
    <p:extLst>
      <p:ext uri="{BB962C8B-B14F-4D97-AF65-F5344CB8AC3E}">
        <p14:creationId xmlns:p14="http://schemas.microsoft.com/office/powerpoint/2010/main" val="8039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2497-73F4-65C4-043E-3FD22AEA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04E1A-D83E-91FD-8AEC-142D1F32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The Vector is a point velocity sensor</a:t>
            </a:r>
          </a:p>
          <a:p>
            <a:r>
              <a:rPr lang="en-US" dirty="0"/>
              <a:t>All measurements from profilers were taken at the approximate height of the Vector sample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B10B7-C3F5-D7C4-7C4F-BA611754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1" y="520861"/>
            <a:ext cx="4361329" cy="5816278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2D556568-29FB-625E-D747-9D0A790F4784}"/>
              </a:ext>
            </a:extLst>
          </p:cNvPr>
          <p:cNvSpPr/>
          <p:nvPr/>
        </p:nvSpPr>
        <p:spPr>
          <a:xfrm>
            <a:off x="9735671" y="1506071"/>
            <a:ext cx="537882" cy="303365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C8B53-8CE4-203A-4FD8-CCC61ED5B99C}"/>
              </a:ext>
            </a:extLst>
          </p:cNvPr>
          <p:cNvSpPr txBox="1"/>
          <p:nvPr/>
        </p:nvSpPr>
        <p:spPr>
          <a:xfrm rot="5400000">
            <a:off x="9654730" y="2838233"/>
            <a:ext cx="160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 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9A04E-1A34-31D1-9F36-93509B826606}"/>
              </a:ext>
            </a:extLst>
          </p:cNvPr>
          <p:cNvSpPr txBox="1"/>
          <p:nvPr/>
        </p:nvSpPr>
        <p:spPr>
          <a:xfrm>
            <a:off x="7368988" y="1269402"/>
            <a:ext cx="131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D7DB35-A881-DA92-3DF4-FAA382E79E4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025205" y="1638734"/>
            <a:ext cx="1194098" cy="207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87C02C7-C422-81F1-7EA8-30798FD27055}"/>
              </a:ext>
            </a:extLst>
          </p:cNvPr>
          <p:cNvSpPr/>
          <p:nvPr/>
        </p:nvSpPr>
        <p:spPr>
          <a:xfrm>
            <a:off x="9255162" y="1555099"/>
            <a:ext cx="645459" cy="58265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150B3-51AA-C917-A090-CC35B104FF16}"/>
              </a:ext>
            </a:extLst>
          </p:cNvPr>
          <p:cNvSpPr txBox="1"/>
          <p:nvPr/>
        </p:nvSpPr>
        <p:spPr>
          <a:xfrm>
            <a:off x="6858245" y="6447587"/>
            <a:ext cx="608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2: Two of the inside Instruments</a:t>
            </a:r>
          </a:p>
        </p:txBody>
      </p:sp>
    </p:spTree>
    <p:extLst>
      <p:ext uri="{BB962C8B-B14F-4D97-AF65-F5344CB8AC3E}">
        <p14:creationId xmlns:p14="http://schemas.microsoft.com/office/powerpoint/2010/main" val="240462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99A4-1215-6C57-3F91-62AC668C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0A3CD7-6287-3024-11F5-C83B0B674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The velocity signals were processed using a 10-minute  Hamming window filter to remove noise and wave-level oscillations</a:t>
            </a:r>
          </a:p>
        </p:txBody>
      </p:sp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CA061B0A-4767-EBF7-A73F-15E3248B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26" y="1697589"/>
            <a:ext cx="6196996" cy="3643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EF86F5-6523-B5BC-7EF5-BECC67132F7C}"/>
              </a:ext>
            </a:extLst>
          </p:cNvPr>
          <p:cNvSpPr txBox="1"/>
          <p:nvPr/>
        </p:nvSpPr>
        <p:spPr>
          <a:xfrm>
            <a:off x="5788426" y="5469293"/>
            <a:ext cx="608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3: Time-Series of each instrument’s filtered data</a:t>
            </a:r>
          </a:p>
        </p:txBody>
      </p:sp>
    </p:spTree>
    <p:extLst>
      <p:ext uri="{BB962C8B-B14F-4D97-AF65-F5344CB8AC3E}">
        <p14:creationId xmlns:p14="http://schemas.microsoft.com/office/powerpoint/2010/main" val="313366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378A-2659-8B43-2063-9EB84518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704E-5079-27C3-8D44-80C1FDFEC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3345" cy="4351338"/>
          </a:xfrm>
        </p:spPr>
        <p:txBody>
          <a:bodyPr/>
          <a:lstStyle/>
          <a:p>
            <a:r>
              <a:rPr lang="en-US" dirty="0"/>
              <a:t>All four ADCPs show similar trends in their currents, suggesting that the signals are subject to similar trends and do not have large phase differences</a:t>
            </a:r>
          </a:p>
        </p:txBody>
      </p:sp>
      <p:pic>
        <p:nvPicPr>
          <p:cNvPr id="5" name="Picture 4" descr="A graph of blue lines&#10;&#10;AI-generated content may be incorrect.">
            <a:extLst>
              <a:ext uri="{FF2B5EF4-FFF2-40B4-BE49-F238E27FC236}">
                <a16:creationId xmlns:a16="http://schemas.microsoft.com/office/drawing/2014/main" id="{9121A483-41BC-AFBE-E07A-A4D0474BC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545" y="1401736"/>
            <a:ext cx="5974565" cy="40623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512497-073A-3966-3995-07007969E350}"/>
                  </a:ext>
                </a:extLst>
              </p14:cNvPr>
              <p14:cNvContentPartPr/>
              <p14:nvPr/>
            </p14:nvContentPartPr>
            <p14:xfrm>
              <a:off x="9358624" y="1660574"/>
              <a:ext cx="2505600" cy="698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512497-073A-3966-3995-07007969E3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2504" y="1654454"/>
                <a:ext cx="2517840" cy="710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DBDAD1-27A5-94A6-DD05-01BD13DF5E26}"/>
              </a:ext>
            </a:extLst>
          </p:cNvPr>
          <p:cNvSpPr txBox="1"/>
          <p:nvPr/>
        </p:nvSpPr>
        <p:spPr>
          <a:xfrm>
            <a:off x="10348856" y="882127"/>
            <a:ext cx="136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Battery died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2BEE-DF97-BDEC-D72A-F449D65AF8ED}"/>
              </a:ext>
            </a:extLst>
          </p:cNvPr>
          <p:cNvCxnSpPr>
            <a:stCxn id="7" idx="2"/>
          </p:cNvCxnSpPr>
          <p:nvPr/>
        </p:nvCxnSpPr>
        <p:spPr>
          <a:xfrm>
            <a:off x="11031967" y="1159126"/>
            <a:ext cx="0" cy="50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40B60F-8512-F9E5-733E-077FF4869A8D}"/>
              </a:ext>
            </a:extLst>
          </p:cNvPr>
          <p:cNvSpPr txBox="1"/>
          <p:nvPr/>
        </p:nvSpPr>
        <p:spPr>
          <a:xfrm>
            <a:off x="5941545" y="5599850"/>
            <a:ext cx="608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4: Directional Time-series</a:t>
            </a:r>
          </a:p>
        </p:txBody>
      </p:sp>
    </p:spTree>
    <p:extLst>
      <p:ext uri="{BB962C8B-B14F-4D97-AF65-F5344CB8AC3E}">
        <p14:creationId xmlns:p14="http://schemas.microsoft.com/office/powerpoint/2010/main" val="100220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983D-AB1F-9DB1-4932-1C1EE75B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DD1B-5A93-E40B-6E25-2EE20DA2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Analysis of Coherence shows that the the two signals have low coherence except for very low frequency waves.</a:t>
            </a:r>
          </a:p>
        </p:txBody>
      </p:sp>
      <p:pic>
        <p:nvPicPr>
          <p:cNvPr id="9" name="Picture 8" descr="A graph showing a graph&#10;&#10;AI-generated content may be incorrect.">
            <a:extLst>
              <a:ext uri="{FF2B5EF4-FFF2-40B4-BE49-F238E27FC236}">
                <a16:creationId xmlns:a16="http://schemas.microsoft.com/office/drawing/2014/main" id="{DCEA69DE-881E-5E9D-36D8-3FF38705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26" y="1570229"/>
            <a:ext cx="6221917" cy="37175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20A5E-DD17-DDCD-F962-D0B79B710E5D}"/>
              </a:ext>
            </a:extLst>
          </p:cNvPr>
          <p:cNvSpPr txBox="1"/>
          <p:nvPr/>
        </p:nvSpPr>
        <p:spPr>
          <a:xfrm>
            <a:off x="5788426" y="5469293"/>
            <a:ext cx="608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5: spectral coherence between the magnitude of M1 and M2 signals</a:t>
            </a:r>
          </a:p>
        </p:txBody>
      </p:sp>
    </p:spTree>
    <p:extLst>
      <p:ext uri="{BB962C8B-B14F-4D97-AF65-F5344CB8AC3E}">
        <p14:creationId xmlns:p14="http://schemas.microsoft.com/office/powerpoint/2010/main" val="170819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77F4D-E766-60E5-7659-EA5740C9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Reductions</a:t>
            </a:r>
          </a:p>
        </p:txBody>
      </p:sp>
      <p:pic>
        <p:nvPicPr>
          <p:cNvPr id="5" name="Content Placeholder 4" descr="A graph of a red and blue graph&#10;&#10;AI-generated content may be incorrect.">
            <a:extLst>
              <a:ext uri="{FF2B5EF4-FFF2-40B4-BE49-F238E27FC236}">
                <a16:creationId xmlns:a16="http://schemas.microsoft.com/office/drawing/2014/main" id="{D5BCB339-1AAD-AB1D-E018-8C73F44B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191" y="1690688"/>
            <a:ext cx="6982609" cy="4421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E1A49-A275-76BB-67E5-58E94795232F}"/>
              </a:ext>
            </a:extLst>
          </p:cNvPr>
          <p:cNvSpPr txBox="1"/>
          <p:nvPr/>
        </p:nvSpPr>
        <p:spPr>
          <a:xfrm>
            <a:off x="838200" y="1502688"/>
            <a:ext cx="33787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figure shows the velocities recorded outside against the velocities recorded inside. The flow velocity reduction factors are similar to those calculated in Rosman (2007)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velocities are an arithmetic average of M2 Sig1k and Vector velocities. (AQD values were excluded because of battery issues)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“u”</a:t>
            </a:r>
            <a:r>
              <a:rPr lang="en-US" dirty="0"/>
              <a:t> and “</a:t>
            </a:r>
            <a:r>
              <a:rPr lang="en-US" i="1" dirty="0"/>
              <a:t>v”</a:t>
            </a:r>
            <a:r>
              <a:rPr lang="en-US" dirty="0"/>
              <a:t> velocities are the major and minor principal components of variability and correspond approximately to North and East, respectively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9FBB1-92F6-CDB2-C844-BEE50B224515}"/>
              </a:ext>
            </a:extLst>
          </p:cNvPr>
          <p:cNvSpPr txBox="1"/>
          <p:nvPr/>
        </p:nvSpPr>
        <p:spPr>
          <a:xfrm>
            <a:off x="4371191" y="6246654"/>
            <a:ext cx="608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6: Scatterplots of inside vs outside velocities</a:t>
            </a:r>
          </a:p>
        </p:txBody>
      </p:sp>
    </p:spTree>
    <p:extLst>
      <p:ext uri="{BB962C8B-B14F-4D97-AF65-F5344CB8AC3E}">
        <p14:creationId xmlns:p14="http://schemas.microsoft.com/office/powerpoint/2010/main" val="47286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F5BA-8CEC-31D8-A98E-6FD9C682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8ED71-F11F-E5A7-D77C-0AD0E1EC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LowPassFilter.m</a:t>
            </a:r>
            <a:r>
              <a:rPr lang="en-US" b="1" dirty="0"/>
              <a:t>: </a:t>
            </a:r>
            <a:r>
              <a:rPr lang="en-US" dirty="0"/>
              <a:t>Generates 10min filtered data (rotated to principal axes), figures 3 and 4</a:t>
            </a:r>
          </a:p>
          <a:p>
            <a:pPr marL="0" indent="0">
              <a:buNone/>
            </a:pPr>
            <a:r>
              <a:rPr lang="en-US" b="1" dirty="0" err="1"/>
              <a:t>CalculateDrag.m</a:t>
            </a:r>
            <a:r>
              <a:rPr lang="en-US" b="1" dirty="0"/>
              <a:t>: </a:t>
            </a:r>
            <a:r>
              <a:rPr lang="en-US" dirty="0"/>
              <a:t>Compares arithmetic average of inside instruments to outside instrument. Generates figure 6</a:t>
            </a:r>
          </a:p>
          <a:p>
            <a:pPr marL="0" indent="0">
              <a:buNone/>
            </a:pPr>
            <a:r>
              <a:rPr lang="en-US" b="1" dirty="0" err="1"/>
              <a:t>Attenuation.m</a:t>
            </a:r>
            <a:r>
              <a:rPr lang="en-US" b="1" dirty="0"/>
              <a:t>: </a:t>
            </a:r>
            <a:r>
              <a:rPr lang="en-US" dirty="0"/>
              <a:t>Script, generates figure 5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100" dirty="0" err="1"/>
              <a:t>Pwd</a:t>
            </a:r>
            <a:r>
              <a:rPr lang="en-US" sz="1100" dirty="0"/>
              <a:t>: </a:t>
            </a:r>
            <a:r>
              <a:rPr lang="en-US" sz="1100" dirty="0" err="1"/>
              <a:t>Kelp_repo</a:t>
            </a:r>
            <a:r>
              <a:rPr lang="en-US" sz="1100" dirty="0"/>
              <a:t>/</a:t>
            </a:r>
            <a:r>
              <a:rPr lang="en-US" sz="1100" dirty="0" err="1"/>
              <a:t>AQR_Dye_Experiment</a:t>
            </a:r>
            <a:r>
              <a:rPr lang="en-US" sz="1100" dirty="0"/>
              <a:t>/</a:t>
            </a:r>
            <a:r>
              <a:rPr lang="en-US" sz="1100" dirty="0" err="1"/>
              <a:t>Rooker_GettingStarted</a:t>
            </a:r>
            <a:r>
              <a:rPr lang="en-US" sz="1100" dirty="0"/>
              <a:t>/code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51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5879</TotalTime>
  <Words>340</Words>
  <Application>Microsoft Macintosh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First Findings on Current Drag and Incoherence in a Kelp Forest</vt:lpstr>
      <vt:lpstr>Moorings</vt:lpstr>
      <vt:lpstr>Sampling Height</vt:lpstr>
      <vt:lpstr>Low Pass Filter</vt:lpstr>
      <vt:lpstr>Coherence</vt:lpstr>
      <vt:lpstr>Coherence</vt:lpstr>
      <vt:lpstr>Velocity Reductions</vt:lpstr>
      <vt:lpstr>Supporting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Rooker, Jason Kent</dc:creator>
  <cp:lastModifiedBy>Rooker, Jason Kent</cp:lastModifiedBy>
  <cp:revision>1</cp:revision>
  <dcterms:created xsi:type="dcterms:W3CDTF">2026-01-02T21:01:54Z</dcterms:created>
  <dcterms:modified xsi:type="dcterms:W3CDTF">2026-02-04T01:07:35Z</dcterms:modified>
</cp:coreProperties>
</file>